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90" r:id="rId3"/>
    <p:sldId id="291" r:id="rId4"/>
    <p:sldId id="292" r:id="rId5"/>
    <p:sldId id="258" r:id="rId6"/>
    <p:sldId id="273" r:id="rId7"/>
    <p:sldId id="293" r:id="rId8"/>
    <p:sldId id="294" r:id="rId9"/>
    <p:sldId id="295" r:id="rId10"/>
    <p:sldId id="29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>
        <p:scale>
          <a:sx n="76" d="100"/>
          <a:sy n="76" d="100"/>
        </p:scale>
        <p:origin x="-348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1E5A-2F00-4944-8160-3279968E1C48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B26D-C5F2-4730-A02F-3FA17424A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1E5A-2F00-4944-8160-3279968E1C48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B26D-C5F2-4730-A02F-3FA17424A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1E5A-2F00-4944-8160-3279968E1C48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B26D-C5F2-4730-A02F-3FA17424A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1E5A-2F00-4944-8160-3279968E1C48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B26D-C5F2-4730-A02F-3FA17424A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1E5A-2F00-4944-8160-3279968E1C48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B26D-C5F2-4730-A02F-3FA17424A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1E5A-2F00-4944-8160-3279968E1C48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B26D-C5F2-4730-A02F-3FA17424A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1E5A-2F00-4944-8160-3279968E1C48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B26D-C5F2-4730-A02F-3FA17424A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1E5A-2F00-4944-8160-3279968E1C48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B26D-C5F2-4730-A02F-3FA17424A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1E5A-2F00-4944-8160-3279968E1C48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B26D-C5F2-4730-A02F-3FA17424A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1E5A-2F00-4944-8160-3279968E1C48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B26D-C5F2-4730-A02F-3FA17424A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1E5A-2F00-4944-8160-3279968E1C48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B26D-C5F2-4730-A02F-3FA17424A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71E5A-2F00-4944-8160-3279968E1C48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FB26D-C5F2-4730-A02F-3FA17424A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Nature of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4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US" dirty="0"/>
              <a:t>Covalent Bonds- covalent bonds form when two </a:t>
            </a:r>
            <a:r>
              <a:rPr lang="en-US" dirty="0" smtClean="0"/>
              <a:t>non-metal atoms </a:t>
            </a:r>
            <a:r>
              <a:rPr lang="en-US" dirty="0"/>
              <a:t>share electrons between them to form a </a:t>
            </a:r>
            <a:r>
              <a:rPr lang="en-US" dirty="0">
                <a:solidFill>
                  <a:srgbClr val="FFFF00"/>
                </a:solidFill>
              </a:rPr>
              <a:t>molecule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AutoShape 2" descr="Image result for covalent bon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76600"/>
            <a:ext cx="5360133" cy="2926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9554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2.1 Nature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Atoms- Nearly 2500 years ago Democritus, a student of Aristotle, asked “Is something still the same after you break it in half, and is there a limit to how many times it can be broken down?”. Democritus thought there was a limit and coined the term </a:t>
            </a:r>
            <a:r>
              <a:rPr lang="en-US" i="1" dirty="0" err="1" smtClean="0">
                <a:solidFill>
                  <a:srgbClr val="FFFF00"/>
                </a:solidFill>
              </a:rPr>
              <a:t>atomos</a:t>
            </a:r>
            <a:r>
              <a:rPr lang="en-US" i="1" dirty="0" smtClean="0">
                <a:solidFill>
                  <a:srgbClr val="FFFF00"/>
                </a:solidFill>
              </a:rPr>
              <a:t>, </a:t>
            </a:r>
            <a:r>
              <a:rPr lang="en-US" i="1" dirty="0" smtClean="0"/>
              <a:t>or indivisible.</a:t>
            </a:r>
          </a:p>
          <a:p>
            <a:r>
              <a:rPr lang="en-US" i="1" dirty="0" smtClean="0"/>
              <a:t>The term </a:t>
            </a:r>
            <a:r>
              <a:rPr lang="en-US" i="1" dirty="0" smtClean="0">
                <a:solidFill>
                  <a:srgbClr val="FFFF00"/>
                </a:solidFill>
              </a:rPr>
              <a:t>atom</a:t>
            </a:r>
            <a:r>
              <a:rPr lang="en-US" i="1" dirty="0" smtClean="0"/>
              <a:t> today is the basic unit of matter.</a:t>
            </a:r>
            <a:endParaRPr lang="en-US" i="1" dirty="0"/>
          </a:p>
        </p:txBody>
      </p:sp>
      <p:pic>
        <p:nvPicPr>
          <p:cNvPr id="1026" name="Picture 2" descr="Image result for aristotle and democrit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797" y="1676400"/>
            <a:ext cx="1866900" cy="24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1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up an atom?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Protons and neutrons are both located in the nucleus of an atom and have roughly the same mass.</a:t>
            </a:r>
          </a:p>
          <a:p>
            <a:pPr lvl="1"/>
            <a:r>
              <a:rPr lang="en-US" dirty="0" smtClean="0"/>
              <a:t>Protons- positive charge (+)</a:t>
            </a:r>
          </a:p>
          <a:p>
            <a:pPr lvl="1"/>
            <a:r>
              <a:rPr lang="en-US" dirty="0" smtClean="0"/>
              <a:t>Neutrons- neutral charge</a:t>
            </a:r>
          </a:p>
          <a:p>
            <a:r>
              <a:rPr lang="en-US" dirty="0" smtClean="0"/>
              <a:t>Electrons have relatively little mass and are always moving around the nucleus</a:t>
            </a:r>
          </a:p>
          <a:p>
            <a:pPr lvl="1"/>
            <a:r>
              <a:rPr lang="en-US" dirty="0" smtClean="0"/>
              <a:t>Electrons have a negative charge (-)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38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of an Atom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493776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589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77200" cy="21336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Comic Sans MS" pitchFamily="66" charset="0"/>
              </a:rPr>
              <a:t/>
            </a:r>
            <a:br>
              <a:rPr lang="en-US" sz="3200" dirty="0" smtClean="0">
                <a:latin typeface="Comic Sans MS" pitchFamily="66" charset="0"/>
              </a:rPr>
            </a:br>
            <a:r>
              <a:rPr lang="en-US" sz="3200" b="1" dirty="0" smtClean="0">
                <a:latin typeface="Comic Sans MS" pitchFamily="66" charset="0"/>
              </a:rPr>
              <a:t/>
            </a:r>
            <a:br>
              <a:rPr lang="en-US" sz="3200" b="1" dirty="0" smtClean="0">
                <a:latin typeface="Comic Sans MS" pitchFamily="66" charset="0"/>
              </a:rPr>
            </a:br>
            <a:r>
              <a:rPr lang="en-US" sz="4800" b="1" dirty="0" smtClean="0">
                <a:latin typeface="Comic Sans MS" pitchFamily="66" charset="0"/>
              </a:rPr>
              <a:t>Element</a:t>
            </a:r>
            <a:r>
              <a:rPr lang="en-US" dirty="0" smtClean="0">
                <a:latin typeface="Comic Sans MS" pitchFamily="66" charset="0"/>
              </a:rPr>
              <a:t> -</a:t>
            </a:r>
            <a:r>
              <a:rPr lang="en-US" sz="3600" dirty="0" smtClean="0">
                <a:latin typeface="Comic Sans MS" pitchFamily="66" charset="0"/>
              </a:rPr>
              <a:t>A </a:t>
            </a:r>
            <a:r>
              <a:rPr lang="en-US" sz="3600" b="1" dirty="0" smtClean="0">
                <a:latin typeface="Comic Sans MS" pitchFamily="66" charset="0"/>
              </a:rPr>
              <a:t>chemical element</a:t>
            </a:r>
            <a:r>
              <a:rPr lang="en-US" sz="3600" dirty="0" smtClean="0">
                <a:latin typeface="Comic Sans MS" pitchFamily="66" charset="0"/>
              </a:rPr>
              <a:t> is a pure chemical substance consisting of one </a:t>
            </a:r>
            <a:r>
              <a:rPr lang="en-US" sz="3600" i="1" dirty="0" smtClean="0">
                <a:latin typeface="Comic Sans MS" pitchFamily="66" charset="0"/>
              </a:rPr>
              <a:t>type</a:t>
            </a:r>
            <a:r>
              <a:rPr lang="en-US" sz="3600" dirty="0" smtClean="0">
                <a:latin typeface="Comic Sans MS" pitchFamily="66" charset="0"/>
              </a:rPr>
              <a:t> of atom. </a:t>
            </a:r>
            <a:br>
              <a:rPr lang="en-US" sz="3600" dirty="0" smtClean="0">
                <a:latin typeface="Comic Sans MS" pitchFamily="66" charset="0"/>
              </a:rPr>
            </a:br>
            <a:endParaRPr lang="en-US" sz="2800" dirty="0">
              <a:latin typeface="Comic Sans MS" pitchFamily="66" charset="0"/>
            </a:endParaRPr>
          </a:p>
        </p:txBody>
      </p:sp>
      <p:pic>
        <p:nvPicPr>
          <p:cNvPr id="3074" name="Picture 2" descr="Periodic Table He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362200"/>
            <a:ext cx="6705600" cy="4280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Krypton's data from the Table of Eleme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6324600" cy="272178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66800" y="457200"/>
            <a:ext cx="6477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The </a:t>
            </a:r>
            <a:r>
              <a:rPr lang="en-US" sz="2800" b="1" dirty="0" smtClean="0">
                <a:latin typeface="Comic Sans MS" pitchFamily="66" charset="0"/>
              </a:rPr>
              <a:t>atomic number </a:t>
            </a:r>
            <a:r>
              <a:rPr lang="en-US" sz="2400" b="1" dirty="0" smtClean="0">
                <a:latin typeface="Comic Sans MS" pitchFamily="66" charset="0"/>
              </a:rPr>
              <a:t>of an element is the number of protons in the nucleus of  an atom of that element. 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5181600"/>
            <a:ext cx="701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The </a:t>
            </a:r>
            <a:r>
              <a:rPr lang="en-US" sz="2800" b="1" dirty="0" smtClean="0">
                <a:latin typeface="Comic Sans MS" pitchFamily="66" charset="0"/>
              </a:rPr>
              <a:t>atomic  mass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is the total number of protons and neutrons in an atom.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Isotopes are atoms of the same element having a different number of neutrons. </a:t>
            </a:r>
          </a:p>
          <a:p>
            <a:r>
              <a:rPr lang="en-US" dirty="0" smtClean="0"/>
              <a:t>Isotopes can be used by scientists to study the age of rocks, in medicine to treat cancer, kill bacteria, and as “tracers” to follow substances through an organism.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Different atoms combine in definite ratios to form compounds.</a:t>
            </a:r>
          </a:p>
          <a:p>
            <a:r>
              <a:rPr lang="en-US" dirty="0" smtClean="0"/>
              <a:t>For example water is made of 2 hydrogen atoms and 1 oxygen atom to produce a molecule of water H</a:t>
            </a:r>
            <a:r>
              <a:rPr lang="en-US" sz="2000" b="1" dirty="0" smtClean="0"/>
              <a:t>2</a:t>
            </a:r>
            <a:r>
              <a:rPr lang="en-US" dirty="0" smtClean="0"/>
              <a:t>O.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799" y="2667000"/>
            <a:ext cx="3548395" cy="2325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793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Ionic Bonds- ionic bonds form when one </a:t>
            </a:r>
            <a:r>
              <a:rPr lang="en-US" dirty="0" smtClean="0"/>
              <a:t>metal atom </a:t>
            </a:r>
            <a:r>
              <a:rPr lang="en-US" dirty="0" smtClean="0"/>
              <a:t>loses electrons to another </a:t>
            </a:r>
            <a:r>
              <a:rPr lang="en-US" dirty="0" smtClean="0"/>
              <a:t>non-metal atom </a:t>
            </a:r>
            <a:r>
              <a:rPr lang="en-US" dirty="0" smtClean="0"/>
              <a:t>and a difference in charge attracts the </a:t>
            </a:r>
            <a:r>
              <a:rPr lang="en-US" dirty="0" smtClean="0">
                <a:solidFill>
                  <a:srgbClr val="FFFF00"/>
                </a:solidFill>
              </a:rPr>
              <a:t>ions</a:t>
            </a:r>
            <a:r>
              <a:rPr lang="en-US" dirty="0" smtClean="0"/>
              <a:t> or charged atoms together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733800"/>
            <a:ext cx="60960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201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298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 2</vt:lpstr>
      <vt:lpstr>2.1 Nature of Matter</vt:lpstr>
      <vt:lpstr>What makes up an atom?</vt:lpstr>
      <vt:lpstr>Model of an Atom</vt:lpstr>
      <vt:lpstr>  Element -A chemical element is a pure chemical substance consisting of one type of atom.  </vt:lpstr>
      <vt:lpstr>PowerPoint Presentation</vt:lpstr>
      <vt:lpstr>Isotopes</vt:lpstr>
      <vt:lpstr>Chemical Compounds</vt:lpstr>
      <vt:lpstr>Chemical Bonds</vt:lpstr>
      <vt:lpstr>Chemical Bonds</vt:lpstr>
    </vt:vector>
  </TitlesOfParts>
  <Company>Troy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Change - Changes involving physical properties such as shape, size and state</dc:title>
  <dc:creator>install</dc:creator>
  <cp:lastModifiedBy>Image</cp:lastModifiedBy>
  <cp:revision>79</cp:revision>
  <dcterms:created xsi:type="dcterms:W3CDTF">2010-10-01T20:28:06Z</dcterms:created>
  <dcterms:modified xsi:type="dcterms:W3CDTF">2015-09-15T22:52:48Z</dcterms:modified>
</cp:coreProperties>
</file>